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81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3CF8BB6-CC66-4351-8887-9FE5154277E5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B896AA0-E2E6-4B0C-A240-3B12B3FB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6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  <a:r>
              <a:rPr lang="en-US" baseline="0" dirty="0"/>
              <a:t> for using this template.</a:t>
            </a:r>
          </a:p>
          <a:p>
            <a:r>
              <a:rPr lang="en-US" b="1" baseline="0" dirty="0"/>
              <a:t>Due: </a:t>
            </a:r>
            <a:r>
              <a:rPr lang="en-US" b="0" baseline="0" dirty="0"/>
              <a:t>With your EEA Application on, or before, Thursday, October 29, 2020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baseline="0" dirty="0"/>
          </a:p>
          <a:p>
            <a:r>
              <a:rPr lang="en-US" baseline="0" dirty="0"/>
              <a:t>DO NOT make any changes to Font’s or Size of Text Boxes.  </a:t>
            </a:r>
          </a:p>
          <a:p>
            <a:r>
              <a:rPr lang="en-US" baseline="0" dirty="0"/>
              <a:t>Insert ONE project image in middle of screen and size to fit between black lines.  </a:t>
            </a:r>
          </a:p>
          <a:p>
            <a:endParaRPr lang="en-US" baseline="0" dirty="0"/>
          </a:p>
          <a:p>
            <a:r>
              <a:rPr lang="en-US" baseline="0" dirty="0"/>
              <a:t>Please keep file size under 2 MG.  Questions, call Bethany Rademaker</a:t>
            </a:r>
            <a:r>
              <a:rPr lang="en-US" baseline="0"/>
              <a:t>: 217-828-0804</a:t>
            </a:r>
            <a:endParaRPr lang="en-US" baseline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96AA0-E2E6-4B0C-A240-3B12B3FB0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7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9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5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7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8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6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1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E002B-52C2-44F3-B65C-BA4479A9D0E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5F58D-7F1F-4963-9A36-0A14C6C2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7800" y="53579"/>
            <a:ext cx="3793760" cy="613171"/>
          </a:xfrm>
        </p:spPr>
        <p:txBody>
          <a:bodyPr>
            <a:normAutofit/>
          </a:bodyPr>
          <a:lstStyle/>
          <a:p>
            <a:pPr algn="r">
              <a:lnSpc>
                <a:spcPts val="1600"/>
              </a:lnSpc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Owner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-8627" y="4129897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6675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3">
            <a:extLst>
              <a:ext uri="{FF2B5EF4-FFF2-40B4-BE49-F238E27FC236}">
                <a16:creationId xmlns:a16="http://schemas.microsoft.com/office/drawing/2014/main" id="{CBF6DDCE-C1F8-4DA8-9D4A-8B0A6C7A47F2}"/>
              </a:ext>
            </a:extLst>
          </p:cNvPr>
          <p:cNvSpPr txBox="1">
            <a:spLocks/>
          </p:cNvSpPr>
          <p:nvPr/>
        </p:nvSpPr>
        <p:spPr>
          <a:xfrm>
            <a:off x="156410" y="53579"/>
            <a:ext cx="5787189" cy="61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Name Here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257800" y="4476750"/>
            <a:ext cx="3793760" cy="61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1600"/>
              </a:lnSpc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 Logo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819400" y="1962150"/>
            <a:ext cx="3793760" cy="61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1600"/>
              </a:lnSpc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Project Photo Here</a:t>
            </a:r>
          </a:p>
        </p:txBody>
      </p:sp>
    </p:spTree>
    <p:extLst>
      <p:ext uri="{BB962C8B-B14F-4D97-AF65-F5344CB8AC3E}">
        <p14:creationId xmlns:p14="http://schemas.microsoft.com/office/powerpoint/2010/main" val="23988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79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Owner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Events</cp:lastModifiedBy>
  <cp:revision>21</cp:revision>
  <dcterms:created xsi:type="dcterms:W3CDTF">2017-11-08T19:27:14Z</dcterms:created>
  <dcterms:modified xsi:type="dcterms:W3CDTF">2020-09-23T21:02:56Z</dcterms:modified>
</cp:coreProperties>
</file>